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FEC04-3142-4F80-9727-CC8922DF86B2}" type="datetimeFigureOut">
              <a:rPr lang="en-US" smtClean="0"/>
              <a:t>22/07/2017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D04AC-0D30-41EB-80C6-2D2FF23943A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22/07/2017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22/07/2017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22/07/2017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22/07/2017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22/07/2017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22/07/2017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22/07/2017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22/07/2017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22/07/2017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22/07/2017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22/07/2017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22/07/2017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457200"/>
            <a:ext cx="83058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smtClean="0">
                <a:solidFill>
                  <a:schemeClr val="accent1"/>
                </a:solidFill>
              </a:rPr>
              <a:t>REFUND CASES UNDER GST</a:t>
            </a:r>
          </a:p>
          <a:p>
            <a:endParaRPr lang="en-US" dirty="0" smtClean="0"/>
          </a:p>
          <a:p>
            <a:pPr marL="342900" indent="-342900">
              <a:buAutoNum type="alphaUcParenR"/>
            </a:pPr>
            <a:r>
              <a:rPr lang="en-US" dirty="0" smtClean="0"/>
              <a:t>Excess payment of tax due to mistake or inadvertence.</a:t>
            </a:r>
          </a:p>
          <a:p>
            <a:pPr marL="342900" indent="-342900">
              <a:buAutoNum type="alphaUcParenR"/>
            </a:pPr>
            <a:endParaRPr lang="en-US" dirty="0" smtClean="0"/>
          </a:p>
          <a:p>
            <a:r>
              <a:rPr lang="en-US" dirty="0" smtClean="0"/>
              <a:t>(B) Export (including deemed export) of goods / services under claim of rebate or Refund of accumulated input credit of duty / tax when goods / services are exported.</a:t>
            </a:r>
          </a:p>
          <a:p>
            <a:endParaRPr lang="en-US" dirty="0" smtClean="0"/>
          </a:p>
          <a:p>
            <a:r>
              <a:rPr lang="en-US" dirty="0" smtClean="0"/>
              <a:t>(C) Finalization of provisional assessment.</a:t>
            </a:r>
          </a:p>
          <a:p>
            <a:endParaRPr lang="en-US" dirty="0" smtClean="0"/>
          </a:p>
          <a:p>
            <a:r>
              <a:rPr lang="en-US" dirty="0" smtClean="0"/>
              <a:t>(D) Refund of Pre – deposit for filing appeal including refund arising in pursuance of an appellate authority’s order (when the appeal is decided in favor of the appellant).</a:t>
            </a:r>
          </a:p>
          <a:p>
            <a:endParaRPr lang="en-US" dirty="0" smtClean="0"/>
          </a:p>
          <a:p>
            <a:r>
              <a:rPr lang="en-US" dirty="0" smtClean="0"/>
              <a:t>(E) Payment of duty / tax during investigation but no/ less liability arises at the time of finalization of investigation / adjudication.</a:t>
            </a:r>
          </a:p>
          <a:p>
            <a:endParaRPr lang="en-US" dirty="0" smtClean="0"/>
          </a:p>
          <a:p>
            <a:r>
              <a:rPr lang="en-US" dirty="0" smtClean="0"/>
              <a:t>(F) Refund of tax payment on purchases made by Embassies or UN bodies.</a:t>
            </a:r>
          </a:p>
          <a:p>
            <a:endParaRPr lang="en-US" dirty="0" smtClean="0"/>
          </a:p>
          <a:p>
            <a:r>
              <a:rPr lang="en-US" dirty="0" smtClean="0"/>
              <a:t>(G</a:t>
            </a:r>
            <a:r>
              <a:rPr lang="en-US" dirty="0" smtClean="0">
                <a:solidFill>
                  <a:schemeClr val="accent1"/>
                </a:solidFill>
              </a:rPr>
              <a:t>) Credit accumulation due to output being tax exempt or nil-rated.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myfinconsultants.com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533400"/>
            <a:ext cx="8534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(H) Credit accumulation due to inverted duty structure i.e. due to tax rate differential between output and inputs.</a:t>
            </a:r>
          </a:p>
          <a:p>
            <a:endParaRPr lang="en-US" dirty="0" smtClean="0"/>
          </a:p>
          <a:p>
            <a:pPr marL="400050" indent="-400050">
              <a:buAutoNum type="romanUcParenBoth"/>
            </a:pPr>
            <a:r>
              <a:rPr lang="en-US" dirty="0" smtClean="0"/>
              <a:t>Year-end or volume based incentives provided by the supplier through credit notes.</a:t>
            </a:r>
          </a:p>
          <a:p>
            <a:pPr marL="400050" indent="-400050">
              <a:buAutoNum type="romanUcParenBoth"/>
            </a:pPr>
            <a:endParaRPr lang="en-US" dirty="0" smtClean="0"/>
          </a:p>
          <a:p>
            <a:r>
              <a:rPr lang="en-US" dirty="0" smtClean="0"/>
              <a:t>(J) Tax Refund for International Tourists.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191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Civic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</dc:creator>
  <cp:lastModifiedBy>A</cp:lastModifiedBy>
  <cp:revision>2</cp:revision>
  <dcterms:created xsi:type="dcterms:W3CDTF">2006-08-16T00:00:00Z</dcterms:created>
  <dcterms:modified xsi:type="dcterms:W3CDTF">2017-07-22T02:36:31Z</dcterms:modified>
</cp:coreProperties>
</file>